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94" r:id="rId2"/>
    <p:sldId id="295" r:id="rId3"/>
    <p:sldId id="360" r:id="rId4"/>
    <p:sldId id="418" r:id="rId5"/>
    <p:sldId id="419" r:id="rId6"/>
    <p:sldId id="420" r:id="rId7"/>
    <p:sldId id="421" r:id="rId8"/>
    <p:sldId id="422" r:id="rId9"/>
    <p:sldId id="423" r:id="rId10"/>
    <p:sldId id="314" r:id="rId11"/>
    <p:sldId id="424" r:id="rId12"/>
    <p:sldId id="425" r:id="rId13"/>
    <p:sldId id="427" r:id="rId14"/>
    <p:sldId id="428" r:id="rId15"/>
    <p:sldId id="430" r:id="rId16"/>
    <p:sldId id="429" r:id="rId17"/>
    <p:sldId id="431" r:id="rId18"/>
    <p:sldId id="426" r:id="rId19"/>
    <p:sldId id="432" r:id="rId20"/>
    <p:sldId id="320" r:id="rId21"/>
    <p:sldId id="414" r:id="rId22"/>
    <p:sldId id="410" r:id="rId23"/>
    <p:sldId id="409" r:id="rId24"/>
    <p:sldId id="407" r:id="rId25"/>
    <p:sldId id="416" r:id="rId26"/>
    <p:sldId id="415" r:id="rId27"/>
    <p:sldId id="417" r:id="rId28"/>
    <p:sldId id="434" r:id="rId29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C4C4C4"/>
    <a:srgbClr val="4B4149"/>
    <a:srgbClr val="808080"/>
    <a:srgbClr val="5B5A57"/>
    <a:srgbClr val="5C5447"/>
    <a:srgbClr val="B6AFA7"/>
    <a:srgbClr val="817066"/>
    <a:srgbClr val="7D7D7D"/>
    <a:srgbClr val="6C615B"/>
    <a:srgbClr val="79737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629" autoAdjust="0"/>
    <p:restoredTop sz="88929" autoAdjust="0"/>
  </p:normalViewPr>
  <p:slideViewPr>
    <p:cSldViewPr snapToObjects="1">
      <p:cViewPr varScale="1">
        <p:scale>
          <a:sx n="116" d="100"/>
          <a:sy n="116" d="100"/>
        </p:scale>
        <p:origin x="-108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MGB 2003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© 2003 Microsoft Corporation. All rights reserved.</a:t>
            </a:r>
          </a:p>
          <a:p>
            <a:r>
              <a:rPr lang="en-US" altLang="ko-KR" smtClean="0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CB5E-D3DB-4C6A-B1F8-998E478A7F5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417638"/>
            <a:ext cx="7772400" cy="69532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5000"/>
            <a:ext cx="7861300" cy="530225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8600"/>
            <a:ext cx="2097088" cy="3092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43625" cy="3092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416050"/>
            <a:ext cx="8388350" cy="1905000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93113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Title Slide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16050"/>
            <a:ext cx="83883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9pPr>
    </p:titleStyle>
    <p:bodyStyle>
      <a:lvl1pPr marL="460375" indent="-4603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855663" indent="-3937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258888" indent="-4016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95438" indent="-3349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09763" indent="-3000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3669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241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2813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7385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works2.maiet.net/wiki/sh:development_schedule:2009_06_1" TargetMode="External"/><Relationship Id="rId2" Type="http://schemas.openxmlformats.org/officeDocument/2006/relationships/hyperlink" Target="http://iworks2.maiet.net/wiki/sh:development_schedule:2009_05-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5"/>
            <a:ext cx="7772400" cy="1311128"/>
          </a:xfrm>
        </p:spPr>
        <p:txBody>
          <a:bodyPr/>
          <a:lstStyle/>
          <a:p>
            <a:pPr eaLnBrk="1" hangingPunct="1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소울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헌트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2009/06/15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535531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ea typeface="굴림" charset="-127"/>
              </a:rPr>
              <a:t>MAIET Entertainment</a:t>
            </a:r>
            <a:endParaRPr lang="ko-KR" altLang="ko-KR" dirty="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6000" dirty="0" smtClean="0">
                <a:latin typeface="맑은 고딕" pitchFamily="50" charset="-127"/>
                <a:ea typeface="맑은 고딕" pitchFamily="50" charset="-127"/>
              </a:rPr>
              <a:t>3D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초승달 사슴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5050" y="480131"/>
            <a:ext cx="4533900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다리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Outpost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집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리오드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)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집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리오드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)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석상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357165"/>
            <a:ext cx="3929090" cy="628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포도밭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86908" cy="726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인젠 광장 및 입구 수정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3951851"/>
          </a:xfrm>
        </p:spPr>
        <p:txBody>
          <a:bodyPr/>
          <a:lstStyle/>
          <a:p>
            <a:r>
              <a:rPr lang="ko-KR" altLang="en-US" dirty="0" smtClean="0"/>
              <a:t>애니메이션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티라니스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유령 병사 시리즈</a:t>
            </a:r>
            <a:endParaRPr lang="en-US" altLang="ko-KR" dirty="0" smtClean="0"/>
          </a:p>
          <a:p>
            <a:r>
              <a:rPr lang="ko-KR" altLang="en-US" dirty="0" smtClean="0"/>
              <a:t>여자 얼굴 </a:t>
            </a:r>
            <a:r>
              <a:rPr lang="ko-KR" altLang="en-US" dirty="0" err="1" smtClean="0"/>
              <a:t>스펙큘러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r>
              <a:rPr lang="ko-KR" altLang="en-US" dirty="0" smtClean="0"/>
              <a:t>여자 속옷 수정</a:t>
            </a:r>
            <a:endParaRPr lang="en-US" altLang="ko-KR" dirty="0" smtClean="0"/>
          </a:p>
          <a:p>
            <a:r>
              <a:rPr lang="ko-KR" altLang="en-US" dirty="0" err="1" smtClean="0"/>
              <a:t>고블린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스펙큘러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r>
              <a:rPr lang="en-US" altLang="ko-KR" dirty="0" smtClean="0"/>
              <a:t>PC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기획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4395049"/>
          </a:xfrm>
        </p:spPr>
        <p:txBody>
          <a:bodyPr/>
          <a:lstStyle/>
          <a:p>
            <a:r>
              <a:rPr lang="ko-KR" altLang="en-US" dirty="0" err="1" smtClean="0"/>
              <a:t>몬스터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폴루토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움직이는 거대 이끼</a:t>
            </a:r>
            <a:endParaRPr lang="en-US" altLang="ko-KR" dirty="0" smtClean="0"/>
          </a:p>
          <a:p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화면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사회창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루팅</a:t>
            </a:r>
            <a:endParaRPr lang="en-US" altLang="ko-KR" dirty="0" smtClean="0"/>
          </a:p>
          <a:p>
            <a:r>
              <a:rPr lang="ko-KR" altLang="en-US" dirty="0" err="1" smtClean="0"/>
              <a:t>퀘스트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보스 테스트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리오드</a:t>
            </a:r>
            <a:r>
              <a:rPr lang="ko-KR" altLang="en-US" dirty="0" smtClean="0"/>
              <a:t> 지역 </a:t>
            </a:r>
            <a:r>
              <a:rPr lang="ko-KR" altLang="en-US" dirty="0" err="1" smtClean="0"/>
              <a:t>퀘스트</a:t>
            </a:r>
            <a:endParaRPr lang="en-US" altLang="ko-KR" dirty="0" smtClean="0"/>
          </a:p>
          <a:p>
            <a:r>
              <a:rPr lang="ko-KR" altLang="en-US" dirty="0" smtClean="0"/>
              <a:t>낚시</a:t>
            </a:r>
            <a:endParaRPr lang="en-US" altLang="ko-KR" dirty="0" smtClean="0"/>
          </a:p>
          <a:p>
            <a:r>
              <a:rPr lang="ko-KR" altLang="en-US" dirty="0" smtClean="0"/>
              <a:t>타이틀</a:t>
            </a:r>
            <a:endParaRPr lang="en-US" altLang="ko-KR" dirty="0" smtClean="0"/>
          </a:p>
          <a:p>
            <a:r>
              <a:rPr lang="ko-KR" altLang="en-US" dirty="0" err="1" smtClean="0"/>
              <a:t>에다산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퀘스트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PVP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프로그래밍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외부 시연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1514261"/>
          </a:xfrm>
        </p:spPr>
        <p:txBody>
          <a:bodyPr/>
          <a:lstStyle/>
          <a:p>
            <a:r>
              <a:rPr lang="ko-KR" altLang="en-US" sz="4400" dirty="0" err="1" smtClean="0">
                <a:latin typeface="맑은 고딕" pitchFamily="50" charset="-127"/>
                <a:ea typeface="맑은 고딕" pitchFamily="50" charset="-127"/>
              </a:rPr>
              <a:t>네오위즈</a:t>
            </a:r>
            <a:r>
              <a:rPr lang="ko-KR" altLang="en-US" sz="4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4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4400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lang="en-US" altLang="ko-KR" sz="4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4400" dirty="0" err="1" smtClean="0">
                <a:latin typeface="맑은 고딕" pitchFamily="50" charset="-127"/>
                <a:ea typeface="맑은 고딕" pitchFamily="50" charset="-127"/>
              </a:rPr>
              <a:t>게임온</a:t>
            </a:r>
            <a:endParaRPr lang="ko-KR" altLang="en-US" sz="4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1514261"/>
          </a:xfrm>
        </p:spPr>
        <p:txBody>
          <a:bodyPr/>
          <a:lstStyle/>
          <a:p>
            <a:r>
              <a:rPr lang="ko-KR" altLang="en-US" dirty="0" smtClean="0"/>
              <a:t>계정 인증</a:t>
            </a:r>
            <a:endParaRPr lang="en-US" altLang="ko-KR" dirty="0" smtClean="0"/>
          </a:p>
          <a:p>
            <a:r>
              <a:rPr lang="ko-KR" altLang="en-US" dirty="0" smtClean="0"/>
              <a:t>캐릭터 관리</a:t>
            </a:r>
            <a:endParaRPr lang="en-US" altLang="ko-KR" dirty="0" smtClean="0"/>
          </a:p>
          <a:p>
            <a:r>
              <a:rPr lang="ko-KR" altLang="en-US" dirty="0" smtClean="0"/>
              <a:t>게임 접속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214686"/>
            <a:ext cx="2482321" cy="34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0679" y="1393017"/>
            <a:ext cx="4828671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7130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서버 모니터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4097848"/>
            <a:ext cx="6362696" cy="267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6393" y="1394316"/>
            <a:ext cx="6353193" cy="2320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마법진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덫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480131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500174"/>
            <a:ext cx="6324608" cy="4743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7130"/>
          </a:xfrm>
        </p:spPr>
        <p:txBody>
          <a:bodyPr/>
          <a:lstStyle/>
          <a:p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1772793"/>
          </a:xfrm>
        </p:spPr>
        <p:txBody>
          <a:bodyPr/>
          <a:lstStyle/>
          <a:p>
            <a:r>
              <a:rPr lang="en-US" altLang="ko-KR" dirty="0" smtClean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iworks2.maiet.net/wiki/sh:development_schedule:2009_05-2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iworks2.maiet.net/wiki/sh:development_schedule:2009_06_1</a:t>
            </a:r>
            <a:endParaRPr lang="en-US" altLang="ko-KR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6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0"/>
            <a:ext cx="7143800" cy="704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웬디고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6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키메라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21223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늑대 보스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9388" y="-1071594"/>
            <a:ext cx="9323387" cy="81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수차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86"/>
            <a:ext cx="8649843" cy="692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수도원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수도원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42412"/>
            <a:ext cx="9144000" cy="558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리오드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전경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" y="1785926"/>
            <a:ext cx="9143999" cy="328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cast Template - MSDN FY04">
  <a:themeElements>
    <a:clrScheme name="Webcast Template - MSDN FY04 1">
      <a:dk1>
        <a:srgbClr val="000000"/>
      </a:dk1>
      <a:lt1>
        <a:srgbClr val="FFFFFF"/>
      </a:lt1>
      <a:dk2>
        <a:srgbClr val="00478E"/>
      </a:dk2>
      <a:lt2>
        <a:srgbClr val="FFDD4F"/>
      </a:lt2>
      <a:accent1>
        <a:srgbClr val="FCEB98"/>
      </a:accent1>
      <a:accent2>
        <a:srgbClr val="EB7C35"/>
      </a:accent2>
      <a:accent3>
        <a:srgbClr val="AAB1C6"/>
      </a:accent3>
      <a:accent4>
        <a:srgbClr val="DADADA"/>
      </a:accent4>
      <a:accent5>
        <a:srgbClr val="FDF3CA"/>
      </a:accent5>
      <a:accent6>
        <a:srgbClr val="D5702F"/>
      </a:accent6>
      <a:hlink>
        <a:srgbClr val="74C35F"/>
      </a:hlink>
      <a:folHlink>
        <a:srgbClr val="6294CD"/>
      </a:folHlink>
    </a:clrScheme>
    <a:fontScheme name="Webcast Template - MSDN FY0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lnDef>
  </a:objectDefaults>
  <a:extraClrSchemeLst>
    <a:extraClrScheme>
      <a:clrScheme name="Webcast Template - MSDN FY04 1">
        <a:dk1>
          <a:srgbClr val="000000"/>
        </a:dk1>
        <a:lt1>
          <a:srgbClr val="FFFFFF"/>
        </a:lt1>
        <a:dk2>
          <a:srgbClr val="00478E"/>
        </a:dk2>
        <a:lt2>
          <a:srgbClr val="FFDD4F"/>
        </a:lt2>
        <a:accent1>
          <a:srgbClr val="FCEB98"/>
        </a:accent1>
        <a:accent2>
          <a:srgbClr val="EB7C35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D5702F"/>
        </a:accent6>
        <a:hlink>
          <a:srgbClr val="74C35F"/>
        </a:hlink>
        <a:folHlink>
          <a:srgbClr val="6294C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11437</TotalTime>
  <Words>142</Words>
  <Application>Microsoft PowerPoint</Application>
  <PresentationFormat>화면 슬라이드 쇼(4:3)</PresentationFormat>
  <Paragraphs>56</Paragraphs>
  <Slides>28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Webcast Template - MSDN FY04</vt:lpstr>
      <vt:lpstr>소울 헌트 2009/06/15</vt:lpstr>
      <vt:lpstr>컨셉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3D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기타</vt:lpstr>
      <vt:lpstr>기획</vt:lpstr>
      <vt:lpstr>기획</vt:lpstr>
      <vt:lpstr>프로그래밍</vt:lpstr>
      <vt:lpstr>외부 시연</vt:lpstr>
      <vt:lpstr>로그인 서버</vt:lpstr>
      <vt:lpstr>서버 모니터</vt:lpstr>
      <vt:lpstr>마법진, 덫</vt:lpstr>
      <vt:lpstr>기타</vt:lpstr>
      <vt:lpstr>감사합니다.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 기룡</cp:lastModifiedBy>
  <cp:revision>1735</cp:revision>
  <dcterms:created xsi:type="dcterms:W3CDTF">2004-08-31T00:37:58Z</dcterms:created>
  <dcterms:modified xsi:type="dcterms:W3CDTF">2009-06-15T04:43:36Z</dcterms:modified>
</cp:coreProperties>
</file>